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FD491-20F2-47C6-802F-50F04A18AD17}" v="44" dt="2024-11-07T07:33:19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950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oon trailblazer" userId="b87e213e29510289" providerId="LiveId" clId="{1BBFD491-20F2-47C6-802F-50F04A18AD17}"/>
    <pc:docChg chg="addSld delSld modSld">
      <pc:chgData name="haroon trailblazer" userId="b87e213e29510289" providerId="LiveId" clId="{1BBFD491-20F2-47C6-802F-50F04A18AD17}" dt="2024-11-07T07:33:19.364" v="86"/>
      <pc:docMkLst>
        <pc:docMk/>
      </pc:docMkLst>
      <pc:sldChg chg="modTransition">
        <pc:chgData name="haroon trailblazer" userId="b87e213e29510289" providerId="LiveId" clId="{1BBFD491-20F2-47C6-802F-50F04A18AD17}" dt="2024-11-07T07:33:19.364" v="86"/>
        <pc:sldMkLst>
          <pc:docMk/>
          <pc:sldMk cId="2876915231" sldId="256"/>
        </pc:sldMkLst>
      </pc:sldChg>
      <pc:sldChg chg="modTransition">
        <pc:chgData name="haroon trailblazer" userId="b87e213e29510289" providerId="LiveId" clId="{1BBFD491-20F2-47C6-802F-50F04A18AD17}" dt="2024-11-07T07:28:50.384" v="55"/>
        <pc:sldMkLst>
          <pc:docMk/>
          <pc:sldMk cId="1870572199" sldId="257"/>
        </pc:sldMkLst>
      </pc:sldChg>
      <pc:sldChg chg="modTransition">
        <pc:chgData name="haroon trailblazer" userId="b87e213e29510289" providerId="LiveId" clId="{1BBFD491-20F2-47C6-802F-50F04A18AD17}" dt="2024-11-07T07:30:21.060" v="65"/>
        <pc:sldMkLst>
          <pc:docMk/>
          <pc:sldMk cId="759954616" sldId="258"/>
        </pc:sldMkLst>
      </pc:sldChg>
      <pc:sldChg chg="modTransition">
        <pc:chgData name="haroon trailblazer" userId="b87e213e29510289" providerId="LiveId" clId="{1BBFD491-20F2-47C6-802F-50F04A18AD17}" dt="2024-11-07T07:30:29.371" v="66"/>
        <pc:sldMkLst>
          <pc:docMk/>
          <pc:sldMk cId="3604839157" sldId="259"/>
        </pc:sldMkLst>
      </pc:sldChg>
      <pc:sldChg chg="modTransition">
        <pc:chgData name="haroon trailblazer" userId="b87e213e29510289" providerId="LiveId" clId="{1BBFD491-20F2-47C6-802F-50F04A18AD17}" dt="2024-11-07T07:30:32.703" v="67"/>
        <pc:sldMkLst>
          <pc:docMk/>
          <pc:sldMk cId="2249032671" sldId="260"/>
        </pc:sldMkLst>
      </pc:sldChg>
      <pc:sldChg chg="modTransition">
        <pc:chgData name="haroon trailblazer" userId="b87e213e29510289" providerId="LiveId" clId="{1BBFD491-20F2-47C6-802F-50F04A18AD17}" dt="2024-11-07T07:30:37.868" v="68"/>
        <pc:sldMkLst>
          <pc:docMk/>
          <pc:sldMk cId="1188465141" sldId="261"/>
        </pc:sldMkLst>
      </pc:sldChg>
      <pc:sldChg chg="modTransition">
        <pc:chgData name="haroon trailblazer" userId="b87e213e29510289" providerId="LiveId" clId="{1BBFD491-20F2-47C6-802F-50F04A18AD17}" dt="2024-11-07T07:30:41.522" v="69"/>
        <pc:sldMkLst>
          <pc:docMk/>
          <pc:sldMk cId="2677994901" sldId="263"/>
        </pc:sldMkLst>
      </pc:sldChg>
      <pc:sldChg chg="modTransition">
        <pc:chgData name="haroon trailblazer" userId="b87e213e29510289" providerId="LiveId" clId="{1BBFD491-20F2-47C6-802F-50F04A18AD17}" dt="2024-11-07T07:30:45.827" v="70"/>
        <pc:sldMkLst>
          <pc:docMk/>
          <pc:sldMk cId="1008312283" sldId="264"/>
        </pc:sldMkLst>
      </pc:sldChg>
      <pc:sldChg chg="modTransition">
        <pc:chgData name="haroon trailblazer" userId="b87e213e29510289" providerId="LiveId" clId="{1BBFD491-20F2-47C6-802F-50F04A18AD17}" dt="2024-11-07T07:30:51.545" v="71"/>
        <pc:sldMkLst>
          <pc:docMk/>
          <pc:sldMk cId="4092746089" sldId="265"/>
        </pc:sldMkLst>
      </pc:sldChg>
      <pc:sldChg chg="modTransition">
        <pc:chgData name="haroon trailblazer" userId="b87e213e29510289" providerId="LiveId" clId="{1BBFD491-20F2-47C6-802F-50F04A18AD17}" dt="2024-11-07T07:31:07.552" v="72"/>
        <pc:sldMkLst>
          <pc:docMk/>
          <pc:sldMk cId="1273220905" sldId="266"/>
        </pc:sldMkLst>
      </pc:sldChg>
      <pc:sldChg chg="modTransition">
        <pc:chgData name="haroon trailblazer" userId="b87e213e29510289" providerId="LiveId" clId="{1BBFD491-20F2-47C6-802F-50F04A18AD17}" dt="2024-11-07T07:31:11.378" v="73"/>
        <pc:sldMkLst>
          <pc:docMk/>
          <pc:sldMk cId="1427027837" sldId="267"/>
        </pc:sldMkLst>
      </pc:sldChg>
      <pc:sldChg chg="modTransition">
        <pc:chgData name="haroon trailblazer" userId="b87e213e29510289" providerId="LiveId" clId="{1BBFD491-20F2-47C6-802F-50F04A18AD17}" dt="2024-11-07T07:31:20.526" v="74"/>
        <pc:sldMkLst>
          <pc:docMk/>
          <pc:sldMk cId="1457703204" sldId="268"/>
        </pc:sldMkLst>
      </pc:sldChg>
      <pc:sldChg chg="modTransition">
        <pc:chgData name="haroon trailblazer" userId="b87e213e29510289" providerId="LiveId" clId="{1BBFD491-20F2-47C6-802F-50F04A18AD17}" dt="2024-11-07T07:31:26.628" v="75"/>
        <pc:sldMkLst>
          <pc:docMk/>
          <pc:sldMk cId="2338090487" sldId="269"/>
        </pc:sldMkLst>
      </pc:sldChg>
      <pc:sldChg chg="modTransition">
        <pc:chgData name="haroon trailblazer" userId="b87e213e29510289" providerId="LiveId" clId="{1BBFD491-20F2-47C6-802F-50F04A18AD17}" dt="2024-11-07T07:31:30.280" v="76"/>
        <pc:sldMkLst>
          <pc:docMk/>
          <pc:sldMk cId="890677483" sldId="270"/>
        </pc:sldMkLst>
      </pc:sldChg>
      <pc:sldChg chg="modTransition">
        <pc:chgData name="haroon trailblazer" userId="b87e213e29510289" providerId="LiveId" clId="{1BBFD491-20F2-47C6-802F-50F04A18AD17}" dt="2024-11-07T07:31:43.769" v="78"/>
        <pc:sldMkLst>
          <pc:docMk/>
          <pc:sldMk cId="3773827884" sldId="271"/>
        </pc:sldMkLst>
      </pc:sldChg>
      <pc:sldChg chg="addSp modSp new mod modTransition">
        <pc:chgData name="haroon trailblazer" userId="b87e213e29510289" providerId="LiveId" clId="{1BBFD491-20F2-47C6-802F-50F04A18AD17}" dt="2024-11-07T07:32:06.147" v="84"/>
        <pc:sldMkLst>
          <pc:docMk/>
          <pc:sldMk cId="1269619046" sldId="272"/>
        </pc:sldMkLst>
        <pc:picChg chg="add mod">
          <ac:chgData name="haroon trailblazer" userId="b87e213e29510289" providerId="LiveId" clId="{1BBFD491-20F2-47C6-802F-50F04A18AD17}" dt="2024-11-07T04:04:39.910" v="8" actId="14100"/>
          <ac:picMkLst>
            <pc:docMk/>
            <pc:sldMk cId="1269619046" sldId="272"/>
            <ac:picMk id="5" creationId="{7D7AF086-FD51-732A-95A7-C1704CD1725D}"/>
          </ac:picMkLst>
        </pc:picChg>
      </pc:sldChg>
      <pc:sldChg chg="del">
        <pc:chgData name="haroon trailblazer" userId="b87e213e29510289" providerId="LiveId" clId="{1BBFD491-20F2-47C6-802F-50F04A18AD17}" dt="2024-11-07T04:03:41.431" v="0" actId="2696"/>
        <pc:sldMkLst>
          <pc:docMk/>
          <pc:sldMk cId="4215501443" sldId="272"/>
        </pc:sldMkLst>
      </pc:sldChg>
      <pc:sldChg chg="addSp modSp new mod">
        <pc:chgData name="haroon trailblazer" userId="b87e213e29510289" providerId="LiveId" clId="{1BBFD491-20F2-47C6-802F-50F04A18AD17}" dt="2024-11-07T04:05:22.200" v="14" actId="14100"/>
        <pc:sldMkLst>
          <pc:docMk/>
          <pc:sldMk cId="19661132" sldId="273"/>
        </pc:sldMkLst>
        <pc:picChg chg="add mod">
          <ac:chgData name="haroon trailblazer" userId="b87e213e29510289" providerId="LiveId" clId="{1BBFD491-20F2-47C6-802F-50F04A18AD17}" dt="2024-11-07T04:05:22.200" v="14" actId="14100"/>
          <ac:picMkLst>
            <pc:docMk/>
            <pc:sldMk cId="19661132" sldId="273"/>
            <ac:picMk id="5" creationId="{15EAEE80-74FA-89F9-F9B1-869A5B2E26CA}"/>
          </ac:picMkLst>
        </pc:picChg>
      </pc:sldChg>
      <pc:sldChg chg="addSp modSp new mod">
        <pc:chgData name="haroon trailblazer" userId="b87e213e29510289" providerId="LiveId" clId="{1BBFD491-20F2-47C6-802F-50F04A18AD17}" dt="2024-11-07T04:10:22.387" v="21" actId="14100"/>
        <pc:sldMkLst>
          <pc:docMk/>
          <pc:sldMk cId="3029100415" sldId="274"/>
        </pc:sldMkLst>
        <pc:picChg chg="add mod">
          <ac:chgData name="haroon trailblazer" userId="b87e213e29510289" providerId="LiveId" clId="{1BBFD491-20F2-47C6-802F-50F04A18AD17}" dt="2024-11-07T04:10:22.387" v="21" actId="14100"/>
          <ac:picMkLst>
            <pc:docMk/>
            <pc:sldMk cId="3029100415" sldId="274"/>
            <ac:picMk id="5" creationId="{FC096A93-2D24-7E6B-E32C-997EF90CA4D8}"/>
          </ac:picMkLst>
        </pc:picChg>
      </pc:sldChg>
      <pc:sldChg chg="addSp modSp new mod">
        <pc:chgData name="haroon trailblazer" userId="b87e213e29510289" providerId="LiveId" clId="{1BBFD491-20F2-47C6-802F-50F04A18AD17}" dt="2024-11-07T04:13:36.726" v="27" actId="14100"/>
        <pc:sldMkLst>
          <pc:docMk/>
          <pc:sldMk cId="2564724164" sldId="275"/>
        </pc:sldMkLst>
        <pc:picChg chg="add mod">
          <ac:chgData name="haroon trailblazer" userId="b87e213e29510289" providerId="LiveId" clId="{1BBFD491-20F2-47C6-802F-50F04A18AD17}" dt="2024-11-07T04:13:36.726" v="27" actId="14100"/>
          <ac:picMkLst>
            <pc:docMk/>
            <pc:sldMk cId="2564724164" sldId="275"/>
            <ac:picMk id="5" creationId="{5DD0E43B-28BA-1F04-B9FE-E867CB57907A}"/>
          </ac:picMkLst>
        </pc:picChg>
      </pc:sldChg>
      <pc:sldChg chg="addSp modSp new mod">
        <pc:chgData name="haroon trailblazer" userId="b87e213e29510289" providerId="LiveId" clId="{1BBFD491-20F2-47C6-802F-50F04A18AD17}" dt="2024-11-07T04:14:18.518" v="33" actId="14100"/>
        <pc:sldMkLst>
          <pc:docMk/>
          <pc:sldMk cId="3282399138" sldId="276"/>
        </pc:sldMkLst>
        <pc:picChg chg="add mod">
          <ac:chgData name="haroon trailblazer" userId="b87e213e29510289" providerId="LiveId" clId="{1BBFD491-20F2-47C6-802F-50F04A18AD17}" dt="2024-11-07T04:14:18.518" v="33" actId="14100"/>
          <ac:picMkLst>
            <pc:docMk/>
            <pc:sldMk cId="3282399138" sldId="276"/>
            <ac:picMk id="5" creationId="{5E17D180-231B-0D56-257C-3DEFCD9CC8BE}"/>
          </ac:picMkLst>
        </pc:picChg>
      </pc:sldChg>
      <pc:sldChg chg="addSp modSp new mod">
        <pc:chgData name="haroon trailblazer" userId="b87e213e29510289" providerId="LiveId" clId="{1BBFD491-20F2-47C6-802F-50F04A18AD17}" dt="2024-11-07T04:15:43.285" v="43" actId="14100"/>
        <pc:sldMkLst>
          <pc:docMk/>
          <pc:sldMk cId="1685017392" sldId="277"/>
        </pc:sldMkLst>
        <pc:picChg chg="add mod">
          <ac:chgData name="haroon trailblazer" userId="b87e213e29510289" providerId="LiveId" clId="{1BBFD491-20F2-47C6-802F-50F04A18AD17}" dt="2024-11-07T04:15:43.285" v="43" actId="14100"/>
          <ac:picMkLst>
            <pc:docMk/>
            <pc:sldMk cId="1685017392" sldId="277"/>
            <ac:picMk id="5" creationId="{BB689A7B-F939-50C5-AC25-B79A8F17CF04}"/>
          </ac:picMkLst>
        </pc:picChg>
      </pc:sldChg>
      <pc:sldChg chg="addSp modSp new mod">
        <pc:chgData name="haroon trailblazer" userId="b87e213e29510289" providerId="LiveId" clId="{1BBFD491-20F2-47C6-802F-50F04A18AD17}" dt="2024-11-07T04:18:14.028" v="51" actId="14100"/>
        <pc:sldMkLst>
          <pc:docMk/>
          <pc:sldMk cId="2098390863" sldId="278"/>
        </pc:sldMkLst>
        <pc:picChg chg="add mod">
          <ac:chgData name="haroon trailblazer" userId="b87e213e29510289" providerId="LiveId" clId="{1BBFD491-20F2-47C6-802F-50F04A18AD17}" dt="2024-11-07T04:16:13.700" v="46" actId="1076"/>
          <ac:picMkLst>
            <pc:docMk/>
            <pc:sldMk cId="2098390863" sldId="278"/>
            <ac:picMk id="5" creationId="{1E4EEE8E-C366-E6B6-1C16-5F4F86CFA821}"/>
          </ac:picMkLst>
        </pc:picChg>
        <pc:picChg chg="add mod">
          <ac:chgData name="haroon trailblazer" userId="b87e213e29510289" providerId="LiveId" clId="{1BBFD491-20F2-47C6-802F-50F04A18AD17}" dt="2024-11-07T04:16:36.526" v="48" actId="1076"/>
          <ac:picMkLst>
            <pc:docMk/>
            <pc:sldMk cId="2098390863" sldId="278"/>
            <ac:picMk id="7" creationId="{8E51979B-AF02-0C60-1507-5C127BD66144}"/>
          </ac:picMkLst>
        </pc:picChg>
        <pc:picChg chg="add mod">
          <ac:chgData name="haroon trailblazer" userId="b87e213e29510289" providerId="LiveId" clId="{1BBFD491-20F2-47C6-802F-50F04A18AD17}" dt="2024-11-07T04:18:14.028" v="51" actId="14100"/>
          <ac:picMkLst>
            <pc:docMk/>
            <pc:sldMk cId="2098390863" sldId="278"/>
            <ac:picMk id="9" creationId="{77D8EA40-406E-1094-84E9-E78C6FB6309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07:46:29.199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45,'47'2,"0"3,0 2,78 21,4 1,-108-26,0-1,0-1,23-3,-24 1,0 1,1 1,26 4,37 9,122 4,86-14,-202-4,-65-2,-1-1,0-1,38-11,-8 2,61-15,59-12,-140 37,-1 1,58 4,-21 0,280-10,-201 3,64-7,184-16,-379 27,-14 1,1-1,0 1,0 0,0 0,0 1,0-1,7 3,-12-3,0 0,0 1,1-1,-1 0,0 0,0 1,0-1,0 0,0 1,0-1,1 0,-1 0,0 1,0-1,0 0,0 1,0-1,0 0,0 1,0-1,0 0,-1 0,1 1,0-1,0 0,0 1,0-1,0 0,0 0,0 1,-1-1,1 0,0 0,0 1,0-1,-1 0,1 0,0 0,0 1,-1-1,1 0,0 0,0 0,-1 0,1 0,-1 1,-16 12,13-11,-12 13,0 0,1 2,1 0,-15 22,-7 8,33-43,1 0,0 0,-1 0,1 0,0 0,1 1,-2 6,2-9,1 0,-1 0,1 0,-1 0,1 1,-1-1,0 0,0-1,0 1,0 0,-1 0,1 0,0-1,-1 1,1 0,-1-1,0 1,1-1,-1 0,0 0,0 0,0 0,0 0,0 0,0 0,0 0,0-1,0 1,0-1,-5 1,-85 3,13-1,-142 21,161-21,-74-4,-35 1,-62 10,128-11,1 5,-105 18,171-18,-58 1,55-4,-42 6,-12 2,-186-5,148-6,38 4,37 0,-95-8,7-22,78 20,38 6,-36-9,60 10,1 0,0-1,-1 1,1-1,0 1,0-1,0 0,0-1,0 1,0 0,0-1,1 0,-4-3,3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07:48:20.778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37,'741'0,"-733"0,-1 0,1 1,-1 0,1 0,-1 1,0 0,0 0,0 0,0 1,0 0,0 1,-1-1,1 1,-1 1,0-1,0 1,-1 0,1 0,-1 1,7 9,-3-3,1-1,19 17,-19-19,1 1,-2 0,10 13,43 44,-58-61,0-1,1 0,0 1,0-2,1 1,8 6,-14-11,1 1,0-1,0 0,0 1,0-1,0 0,0 1,-1-1,1 0,0 0,0 0,0 0,0 0,0 0,0 0,0 0,0 0,0 0,0 0,0-1,1 0,-1 0,1 0,-1 0,0 0,0-1,0 1,0 0,0-1,0 1,-1-1,1 1,0-1,-1 1,1-1,-1 0,1 1,-1-1,0-1,3-22,-1 0,-1 0,-3-32,1-37,1 91,0 0,0 0,1 0,-1 0,1 0,0 0,0 1,0-1,0 0,0 0,0 1,1-1,-1 1,1-1,0 1,0 0,0-1,0 1,0 0,0 0,1 1,-1-1,1 0,-1 1,1-1,-1 1,1 0,0 0,0 0,0 0,0 1,-1-1,1 1,0 0,0-1,0 1,4 1,3 0,-1 0,0 0,1 1,-1 1,0-1,0 1,-1 1,1 0,-1 0,15 10,-1 4,-1 0,33 37,-5-3,-37-44,-8-13,-4 3,0 0,-1 0,1 1,-1-1,0 0,1 0,-1 1,0-1,0 0,0 1,0-1,-2-1,-12-12,0 1,-1 0,0 1,-1 1,-1 1,0 0,-27-11,30 17,-1 1,1 0,-1 2,0-1,-28 1,-81 9,117-6,1 1,0-1,-1 1,1 1,0 0,0 0,1 0,-1 1,1 0,-1 0,1 0,1 1,-1 0,1 0,-1 1,1-1,1 1,-1 0,-3 8,-7 12,1 1,1 1,-12 40,19-52,-1 7,2 1,0 0,1 0,2 0,0 32,-1 2,3-55,0-1,0 0,0 1,0-1,-1 0,1 1,-1-1,1 0,-1 0,0 1,0-1,0 0,0 0,0 0,-1 0,1 0,0 0,-1-1,0 1,1 0,-1-1,0 1,0-1,0 0,0 1,0-1,0 0,0 0,0-1,0 1,-1 0,1-1,0 1,-1-1,1 0,-4 1,0-2,0 0,-1 0,1 0,0 0,0-1,1 0,-1-1,0 1,1-1,-1 0,1 0,0-1,-5-4,-140-141,54 47,83 91,0 0,-27-15,29 19,0 0,0-1,0 0,1-1,-16-17,23 22,-1 0,0 1,0-1,0 1,0 0,-1 0,1 0,-1 0,0 1,0 0,0 0,-7-2,-25-12,35 15,0 0,1 0,-1 0,0 0,1 0,-1-1,1 1,-1 0,1-1,0 1,-1-1,1 0,0 0,0 1,0-1,0-3,-1-7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07:46:34.990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07:46:48.247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2,'356'0,"-337"2,0 0,1 1,26 7,-24-4,45 4,301-7,-190-5,-107 3,82-3,-75-14,-59 11,1 1,26-3,321 4,-188 5,624-2,-780 2,1 1,-2 1,1 0,43 16,-39-11,0-2,50 8,-25-8,57 15,-105-21,0 1,0-1,0 1,0 0,-1 0,1 1,0-1,-1 1,0 0,1 0,-1 0,0 0,-1 0,1 1,0 0,-1-1,0 1,0 0,0 0,0 0,-1 0,0 0,0 0,0 1,0-1,0 8,0 3,0-1,-1 1,0-1,-1 1,-1-1,-1 1,-4 13,2-16,0 0,-2 0,1-1,-2 1,1-2,-1 1,-1-1,0 0,0-1,-13 9,-2 5,15-15,0 0,-1-1,0 0,0-1,-1 0,0-1,0 0,0-1,-21 6,8-5,0 0,0-2,-44 1,-384-6,420 4,0 1,-37 9,34-6,-54 4,-482-9,274-3,-153 2,430 1,1 1,0 1,-27 8,23-6,-44 6,-279-8,178-5,151 0,0 0,0 0,0-2,-22-6,38 9,-21-5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07:46:59.579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107 67,'2157'0,"-2124"-2,-1-2,0-1,56-16,-49 11,74-10,248 16,-191 6,407-2,-571 0,1 0,-1 0,0 1,1 0,-1 0,0 0,0 1,8 3,-11-4,-1 1,1-1,-1 1,0 0,0 0,0 0,0 0,0 0,0 0,0 1,-1-1,1 0,-1 1,0-1,0 1,0 0,0-1,0 1,0 0,-1 0,1 3,2 28,-1 0,-2 0,-4 37,-1 15,5-85,1 17,-2 0,0 0,-1 0,-8 30,9-44,0 0,-1 0,0 0,0 0,0 0,0-1,0 1,-1-1,1 1,-1-1,0 0,0 0,0 0,0 0,-1-1,1 1,-1-1,0 0,0 0,1 0,-1-1,0 1,0-1,-1 0,-5 1,-34 2,0-3,-63-4,11-1,12 3,-122 3,188 1,1 1,0 0,-1 1,1 1,1 1,-24 12,25-10,-1-2,-1 0,1-1,-1 0,0-2,-33 6,0-8,21-1,-50 8,21 3,-6 1,0-2,-90 4,94-15,33-1,1 1,-1 1,0 1,0 1,1 2,-35 10,-109 38,139-46,0-2,0 0,-53-1,-591-7,648 1,1-1,0-1,0-1,-32-12,22 7,-44-7,-12 11,63 6,-53-9,73 7,-1 0,1-1,-1 0,1-1,0 0,0 0,1-1,-1 0,-10-9,-67-54,-100-88,33 10,149 143,1 1,1-1,-1 0,0 0,1 0,-1 0,-1-5,3 7,1 1,0-1,0 0,-1 0,1 0,0 0,0 1,0-1,0 0,0 0,0 0,0 0,0 0,1 0,-1 1,0-1,0 0,1 0,-1 0,0 1,1-1,-1 0,1 0,-1 1,1-1,0 0,-1 1,1-1,0 1,-1-1,1 1,0-1,-1 1,1-1,0 1,1-1,10-6,-1-1,0 0,10-11,-15 13,0 1,0 0,0 0,0 0,1 1,0 0,0 0,0 0,0 1,1 0,-1 1,1-1,8 0,-5 2,0 1,0 0,0 0,0 1,0 1,-1 0,14 4,73 30,-76-26,0-1,1-2,0 0,0-1,26 4,22-10,-47-1,1 2,39 4,-58-4,1 0,0 1,-1-1,1 1,-1 0,1 1,-1-1,0 1,0 0,0 0,0 1,-1-1,1 1,-1 0,6 8,-5-4,0 0,-1 0,6 14,-7-15,-1 0,2-1,-1 1,1 0,0-1,9 11,-6-10,-1-1,1 0,0 0,0-1,1 0,-1 0,1-1,0 0,15 5,-9-5,1-1,0 0,0-2,0 1,17-2,2-3,0-1,0-1,0-2,63-22,-30 8,-46 14,0-1,-1 0,0-2,-1 0,22-16,-33 21,1 1,-1 0,1 1,-1 0,1 0,0 0,0 1,0 1,12-1,13 0,40 4,-28 0,508 0,-526-2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07:47:32.180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98,'390'0,"-384"0,0 0,0 0,1-1,-1 0,0 0,0-1,0 0,-1 0,1 0,0 0,-1-1,1 0,-1 0,8-7,-5 5,0 0,1 1,-1 0,1 1,0 0,0 0,0 0,0 1,0 1,10-1,17 0,47 4,-34 0,705-1,-722-2,0-3,37-7,-34 4,54-2,482 7,-274 4,250-2,-542 0,1 0,-1 0,1 1,-1-1,1 1,-1 1,0-1,1 1,-1 0,0 0,5 3,-8-4,0 1,0-1,-1 1,1 0,0 0,-1 0,0 0,1 0,-1 0,0 0,0 0,0 0,-1 1,1-1,0 0,-1 1,1-1,-1 1,0-1,0 0,0 1,0-1,0 1,-1-1,1 0,-1 1,-1 3,-21 77,14-55,1 0,2 1,-5 45,11-67,0-1,-1 1,0-1,0 0,-1 0,1 1,-1-1,-5 8,6-11,-1 0,0-1,0 0,0 1,0-1,-1 0,1 0,-1 0,1-1,-1 1,1-1,-1 1,0-1,0 0,0 0,0 0,0 0,0 0,-5 0,-43 3,-1-2,-80-6,15-1,-944 5,1025 2,1 2,-43 9,17-2,-15 2,35-4,-81 4,50-14,39 0,0 1,-35 5,58-4,-1 1,1 0,0 1,0 0,0 1,1 0,-1 1,1 0,0 0,-14 11,15-10,0 0,-1-1,1 0,-1-1,0 0,0-1,0 1,-1-2,1 1,-1-1,-13 0,-12 1,-65-5,43-1,-63 4,-82-4,150-9,31 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07:47:40.615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0 132,'10'0,"1"-1,-1-1,0 0,11-3,13-3,460-64,-393 66,-67 6,1-2,47-9,-17 1,2 2,-1 4,97 5,-67 1,1213-1,-1294-1,-1 2,1 0,-1 1,0 0,0 1,0 1,-1 0,23 12,-23-12,0 0,0-1,0 0,1-1,-1-1,24 1,88-4,-67-1,-7 1,-23-1,-1 2,1 0,-1 2,0 1,29 7,2 0,-46-9,0 1,-1 0,1 1,17 6,-27-9,0 1,-1-1,1 1,-1 0,1 0,-1 0,1 0,-1 0,1 0,-1 0,0 0,0 0,0 1,1-1,-1 1,0-1,-1 1,1-1,0 1,0-1,-1 1,1 0,-1-1,1 1,-1 0,0-1,1 1,-1 0,0 0,0-1,0 1,-1 0,1 0,0-1,-1 1,1 0,-1-1,1 1,-1 0,-1 1,-4 7,0 0,-1 0,0 0,-16 15,10-10,7-8,0 0,1 0,0 1,0 0,0 0,1 0,1 1,-1 0,1-1,1 1,0 0,0 0,1 1,-1 17,1-6,-2 1,0-1,-7 27,8-40,0-1,-1 0,1 0,-1 0,-1-1,1 1,-1-1,0 0,-1 1,1-2,-1 1,0-1,-7 6,9-9,-1 0,1-1,-1 1,1-1,-1 1,0-1,0 0,0-1,0 1,1-1,-1 1,0-1,0 0,0-1,0 1,0-1,0 1,0-1,-5-3,-10-3,2 0,-34-21,-7-2,43 25,0 1,0 0,-1 2,0-1,-20 1,-84 5,44 0,-124 13,46-1,-280-12,222-5,-1201 2,1401 0,0-1,-25-4,34 5,1 0,-1-1,0 0,1 0,-1 0,1 0,-1 0,1 0,-1 0,1-1,0 0,-1 1,1-1,0 0,0 0,0 0,1 0,-1 0,-2-4,1-6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07:47:50.289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266 167,'62'1,"-21"1,1-3,-1-1,56-10,-47 3,-1 2,61-1,102 10,-83 0,-98-3,34 1,-62 0,1 0,-1 1,1-1,-1 1,1 0,-1 0,0 0,0 1,1-1,-1 1,0-1,0 1,0 0,2 3,-3-3,-1 0,0 0,0 0,0 1,0-1,-1 0,1 1,-1-1,1 0,-1 1,0-1,0 0,0 1,0-1,0 1,-1 3,-11 46,8-37,-5 23,-1-3,2 1,2 0,-2 46,6-33,3 0,13 97,-14-145,1 0,-1 0,1 1,-1-1,0 0,0 1,0-1,0 1,0-1,0 0,0 1,0-1,0 0,-1 1,1-1,0 0,-1 0,0 1,1-1,-1 0,1 0,-2 2,1-3,0 0,0 1,0-1,0 1,0-1,0 0,0 0,-1 0,1 1,0-1,0 0,0 0,0-1,0 1,0 0,0 0,0 0,-1-1,1 1,-1-1,-7-3,0-1,0 0,1 0,-12-10,-6-5,-13-11,-49-30,6 9,-64-35,126 77,0 1,-1 1,0 1,0 0,-37-4,-25 4,-146 6,91 4,108-2,21 0,0 0,-1-1,1 0,0-1,-1 0,1 0,-16-5,24 5,0 1,0 0,1 0,-1-1,0 1,0 0,1-1,-1 1,1-1,-1 1,0-1,1 1,-1-1,1 0,-1 1,1-1,-1 0,1 1,-1-1,1 0,0 1,0-1,-1 0,1 0,0 1,0-1,0 0,0 0,-1 0,1 1,1-1,-1 0,0 0,0 0,0 1,0-1,0 0,1 0,-1 1,0-1,1 0,-1 1,1-2,3-4,0 1,0 0,1 0,8-7,-2 2,41-58,-43 54,1 0,1 0,0 1,1 0,21-18,-28 28,-2 0,1-1,0 1,-1-1,1 0,-1 0,0-1,-1 1,1-1,-1 1,0-1,0 0,0 1,-1-1,1 0,-1 0,0-7,13-36,-12 45,0 0,-1 0,2 0,-1 0,0 1,0-1,1 1,-1-1,1 1,0 0,0 0,0 0,0 1,0-1,0 1,0-1,0 1,1 0,-1 0,6 0,-1-1,-1 2,1-1,0 1,-1 0,1 0,-1 1,1 0,10 3,3 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07:47:57.963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1,'1697'0,"-1457"16,14 1,987-19,-1231 2,-1 1,1-1,-1 1,1 1,17 5,-26-7,1 1,-1-1,0 1,1 0,-1 0,1-1,-1 1,0 0,0 0,0 0,1 1,-1-1,0 0,0 0,-1 1,1-1,1 3,-1-2,-1-1,0 1,0 0,0 0,0 0,0 0,0-1,-1 1,1 0,0 0,-1 0,1-1,-1 1,0 0,0-1,0 1,0 0,0-1,-1 2,-9 12,-1-1,-24 23,28-30,1 0,-1 0,1 0,0 1,1 0,0 1,1 0,-1-1,1 2,1-1,0 0,-4 17,5-11,2 0,0 25,1-29,0 1,0-1,-1 0,-1 1,-4 16,5-25,-1 0,1 0,-1-1,0 1,0 0,0-1,0 0,-1 1,1-1,0 0,-1 0,0 0,1-1,-1 1,0-1,0 1,0-1,0 0,0 0,0 0,0 0,0-1,-6 1,-9 1,0-2,-1 0,-18-2,13 0,-773-4,461 8,-309-2,599-2,-64-12,-24-1,-404 12,278 5,144-2,103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6T07:48:12.678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0,'1545'0,"-1512"2,-1 1,37 8,-34-4,54 3,-28-10,-38-1,-1 1,1 1,0 0,37 10,-29-5,0 0,1-3,54 1,-50-3,0 1,46 9,-5 0,-1-3,1-3,106-8,-49 1,-106 2,-17-1,0 0,1 2,-1-1,0 1,16 4,-24-4,0 0,-1 0,1 0,0 1,-1-1,1 1,-1-1,1 1,-1 0,0 0,0 0,1 0,-2 1,1-1,0 0,0 1,-1-1,1 1,-1 0,0-1,0 1,0 0,0 0,0 0,0 4,-1-1,1 1,-1 0,0 0,-1 0,1-1,-1 1,-1 0,1-1,-1 1,-1-1,1 1,-7 10,-3 5,-1-2,-19 25,26-39,1 0,-1 0,0 0,-1-1,1 0,-1 0,0-1,-1 1,1-2,-1 1,1-1,-16 4,17-5,0-1,-1 0,1 0,-1 0,1-1,0 0,-1 0,1-1,-1 1,1-1,0-1,-1 1,1-1,0-1,0 1,-11-7,-6-6,-42-21,54 32,0 0,0 0,0 1,-1 0,1 1,-21-2,-46 3,35 1,-69-10,4-2,-204 4,292 8,-1-1,0-1,0-1,-26-6,22 3,1 1,-28 0,-480-53,439 41,49 9,-1 1,-66-2,36 9,-103 3,152 2,5 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B8282-CE6B-F12B-7760-AAD516A36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3A9E8-E696-9ABA-DB02-427321065F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CE330-E868-D422-AEFB-6B0F6BED7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CC47-352C-47AD-9E23-DF635372D9BB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336FD-A331-E61A-E377-1A193684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5321B-5C90-2AD3-4AE5-27493694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1CD2-9950-45E3-B5BB-1D7930C1A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74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AF922-DB7A-19DA-9F04-BAF85053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9F0D25-94DF-A6F7-BF6B-BE46FBB86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8CEAE-013E-7776-42AE-CB6EFD648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CC47-352C-47AD-9E23-DF635372D9BB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3EF36-91DD-4533-473D-AFCD07B1A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15AE7-A78D-7121-1C11-C4742E16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1CD2-9950-45E3-B5BB-1D7930C1A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035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1FB72A-9025-45E8-70CF-03EE58B51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07EB1-FF56-2A09-DF20-A4EE9DF32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47D48-7764-14FB-CB64-206A7A090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CC47-352C-47AD-9E23-DF635372D9BB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A54F4-9006-8660-4BE9-28CE72926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E508F-42F0-CAF5-C569-993958D60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1CD2-9950-45E3-B5BB-1D7930C1A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06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1F02-490B-E505-36F4-C17F6F63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534E7-15CD-2C3E-C7A1-0E48DC457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182C2-7E81-FA29-9649-769FFD4AD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CC47-352C-47AD-9E23-DF635372D9BB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07C68-7CBF-5CF9-ADE5-D26EBA754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41702-E922-EA21-BB5F-CC5886BB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1CD2-9950-45E3-B5BB-1D7930C1A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524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F4838-4073-728B-B27A-7102DC75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D4224-0340-B7AC-CC55-9FB2A19F8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A70C8-655C-A8D6-33BE-E52456E3C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CC47-352C-47AD-9E23-DF635372D9BB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57ACA-4B4C-314E-9D2E-55F438EDD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5382C-A29E-8E05-6BD8-FD459716E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1CD2-9950-45E3-B5BB-1D7930C1A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42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33ED-8742-278D-AF6C-3936AA52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CC3D5-3F0A-4D30-54EB-1A5F28034F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DA836-158C-8C4F-C628-7BB7CD00D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F31AA-89A1-E592-AC59-D67563E28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CC47-352C-47AD-9E23-DF635372D9BB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49FBA-FF96-934F-1BD8-D5B313959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5270F-E380-B5FF-CE86-CDC12DDA7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1CD2-9950-45E3-B5BB-1D7930C1A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26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8BD6-2841-9F8D-8326-79C5D8C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AEA68-A171-8606-85E4-110B654B7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5CD67-57DB-13A0-CA4E-4A613C78E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629D-1B1B-9F55-A6A4-7CC9AF6605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7218C-95FA-C88F-24CF-00350F7C17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2DEF7-4F18-15E5-BBA5-13F794DB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CC47-352C-47AD-9E23-DF635372D9BB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BD4920-5323-ED67-B1AA-6C34A3171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E9169B-2364-403F-B8B4-D10B37117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1CD2-9950-45E3-B5BB-1D7930C1A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437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DA63B-3D53-BC7C-E2A6-4555A8EF5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AF7AF8-DC53-142B-6A05-B8967475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CC47-352C-47AD-9E23-DF635372D9BB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135BA-CBCA-78CC-D5A2-F9B35560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7BAF8-65B8-43B7-5675-F88CAF26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1CD2-9950-45E3-B5BB-1D7930C1A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63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B8DAB8-9B6A-2CD9-7202-AA7ED3C1C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CC47-352C-47AD-9E23-DF635372D9BB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380015-566D-D93C-218F-5055AE2FA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59188-7F73-F4F2-C2B6-81B4087CC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1CD2-9950-45E3-B5BB-1D7930C1A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012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3232-0B54-8BC0-F456-7ED0CDF4A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F7377-7202-E7BE-C1F1-4581303CF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3BD07-CD49-F02C-15E9-39AB7D0B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9E1C3-2F4D-74E3-5A7D-3FC0007D0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CC47-352C-47AD-9E23-DF635372D9BB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ECD5F-9D6D-37E8-49EA-A1E17F3AA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0DF18-7F9C-F249-735A-3DA48C634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1CD2-9950-45E3-B5BB-1D7930C1A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966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6BFAC-EE02-8838-6C06-DA3EA42F9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26BCD-C4D5-C514-AD35-A1E9C4C68E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8B581-A3CF-1FFD-1827-FE19474B8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D72CF-CE04-6E1E-170F-30C3C23F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CC47-352C-47AD-9E23-DF635372D9BB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7116D-3FE5-D9CD-8BAC-6DEE67763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3B260-9F9F-21F8-AD7E-53A97CD5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1CD2-9950-45E3-B5BB-1D7930C1A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022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314630-3627-7851-AF4B-14496071D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646B2-E615-3A1B-5F39-FA3E942FA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DC8A3-A7B6-105A-BE44-468C2CF89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0CC47-352C-47AD-9E23-DF635372D9BB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1362D-D106-6D7C-9D2D-CF93F50DB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3578B-AFA5-42A2-5E2A-221F66C9C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11CD2-9950-45E3-B5BB-1D7930C1A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68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9354-D429-6C06-4B9C-8E328AC7D3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3C587-D0F5-4842-CED9-9380FEF93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E4E07-B9C8-0EAA-4EFD-1633AFD96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2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1C3186-C7B9-7477-2DC7-092A68EE82B5}"/>
                  </a:ext>
                </a:extLst>
              </p14:cNvPr>
              <p14:cNvContentPartPr/>
              <p14:nvPr/>
            </p14:nvContentPartPr>
            <p14:xfrm>
              <a:off x="1077990" y="5539020"/>
              <a:ext cx="1139040" cy="13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1C3186-C7B9-7477-2DC7-092A68EE82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4350" y="5431020"/>
                <a:ext cx="124668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2994630-0590-99E4-42CF-D95C65D803AC}"/>
                  </a:ext>
                </a:extLst>
              </p14:cNvPr>
              <p14:cNvContentPartPr/>
              <p14:nvPr/>
            </p14:nvContentPartPr>
            <p14:xfrm>
              <a:off x="-1724787" y="3344751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2994630-0590-99E4-42CF-D95C65D803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778787" y="3237111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D3D6388-B991-CAB7-F5A7-F42FCAADCA5E}"/>
              </a:ext>
            </a:extLst>
          </p:cNvPr>
          <p:cNvSpPr txBox="1"/>
          <p:nvPr/>
        </p:nvSpPr>
        <p:spPr>
          <a:xfrm>
            <a:off x="3295020" y="5320138"/>
            <a:ext cx="6192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95000"/>
                  </a:schemeClr>
                </a:solidFill>
                <a:latin typeface="Cooper Black" panose="0208090404030B020404" pitchFamily="18" charset="0"/>
              </a:rPr>
              <a:t>INTRODUCTION</a:t>
            </a:r>
            <a:endParaRPr lang="en-IN" sz="4800" dirty="0">
              <a:solidFill>
                <a:schemeClr val="bg1">
                  <a:lumMod val="95000"/>
                </a:schemeClr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915231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5973-0AF2-8BA7-4315-D0945E7436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45CECF-A7F3-3B43-5C38-8F910A888F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C9611-436A-7FA7-728C-444690334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8804A67-3C7F-7A56-1BC4-3827CF4F6039}"/>
                  </a:ext>
                </a:extLst>
              </p14:cNvPr>
              <p14:cNvContentPartPr/>
              <p14:nvPr/>
            </p14:nvContentPartPr>
            <p14:xfrm>
              <a:off x="995013" y="5567391"/>
              <a:ext cx="1101240" cy="150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8804A67-3C7F-7A56-1BC4-3827CF4F60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1373" y="5459391"/>
                <a:ext cx="1208880" cy="36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22090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55D93-5B6C-E5EF-C17B-FF767D1893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6193F-8AF8-3FEC-1FCE-F665DE0C7C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F380A-3383-320A-723F-BCF2C20F6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2783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0D08-FF96-E160-5F61-875400747F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37FA5-7DBF-CB29-1F52-30DBE1EFFD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476B0-7CBF-2436-CE2F-36E2D3DE0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C0E243E-5512-D439-A54D-02587448F0B5}"/>
                  </a:ext>
                </a:extLst>
              </p14:cNvPr>
              <p14:cNvContentPartPr/>
              <p14:nvPr/>
            </p14:nvContentPartPr>
            <p14:xfrm>
              <a:off x="1041453" y="5496111"/>
              <a:ext cx="532440" cy="208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C0E243E-5512-D439-A54D-02587448F0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7813" y="5388111"/>
                <a:ext cx="640080" cy="42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770320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D7F5-3EFA-3C3B-73CF-C16FA1A7E8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1E5121-F47B-B0E1-4466-C9DFB49049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A8A37-177D-D761-4B8C-8AA96BFA5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9048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C67D-103B-4C7C-570E-30EAD8B56C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361AF-9D54-B827-18D9-8C868F858B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EBAFB-BE75-6A06-637C-425202A2B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6"/>
            <a:ext cx="12192000" cy="682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7748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01871-08A3-74E4-E3AF-B436CE4868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33629-308A-6833-E8B1-1162D28E25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2514A-295A-0ED9-C787-EFEE71403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2788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7610-CF39-3715-86E6-7BA584F1A0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7C9D5-7823-B88E-7B26-543116B501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AF086-FD51-732A-95A7-C1704CD1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19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circle/>
      </p:transition>
    </mc:Choice>
    <mc:Fallback>
      <p:transition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73FB-A7CA-E029-ABE3-34EBB6126B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94FFD-57C4-7362-84CF-898CA7B31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AEE80-74FA-89F9-F9B1-869A5B2E2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44B6-AB5B-C960-FE5A-A1455DE7B8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11CA6-8500-0969-CC7A-C2B22A8142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96A93-2D24-7E6B-E32C-997EF90CA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00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D0E0D-B6F2-D0CD-723B-41F4D64DC9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D566E-58C5-1B51-E514-8AC7E8A6F4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0E43B-28BA-1F04-B9FE-E867CB579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2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2FA1F-8C2F-72C8-E5C9-350C196FD2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818C3-D0DA-6E04-9373-C442DB1DD0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05280-8CA0-7263-162D-659DF8321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BA78466-A0AC-CF0A-5474-EC8F0C3E51DE}"/>
                  </a:ext>
                </a:extLst>
              </p14:cNvPr>
              <p14:cNvContentPartPr/>
              <p14:nvPr/>
            </p14:nvContentPartPr>
            <p14:xfrm>
              <a:off x="1064493" y="5936751"/>
              <a:ext cx="1208160" cy="222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BA78466-A0AC-CF0A-5474-EC8F0C3E51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0853" y="5828751"/>
                <a:ext cx="1315800" cy="43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0572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56B10-0076-404A-A074-86C3667FA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D65AF4-79E1-F948-C572-66D2500E02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7D180-231B-0D56-257C-3DEFCD9CC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99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700BB-8029-E4F8-0B69-47A170E251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AD345-B1F4-1862-E4CC-B57684C82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89A7B-F939-50C5-AC25-B79A8F17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7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13E1-9339-2ADE-1CEB-526D5818E3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002C5-29C8-38C2-8404-FB6150204D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EEE8E-C366-E6B6-1C16-5F4F86CFA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1381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51979B-AF02-0C60-1507-5C127BD66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7392432" cy="4239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D8EA40-406E-1094-84E9-E78C6FB63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79" y="4168877"/>
            <a:ext cx="7363853" cy="268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9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9056-EEEC-9F87-3B42-F1328BE36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0BEFB-360C-3539-4957-F7E76006B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4FCA7-0478-DDAC-21F8-B5C9A7CF1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5BD71A2-B001-075D-7E79-A35BE2C47E6B}"/>
                  </a:ext>
                </a:extLst>
              </p14:cNvPr>
              <p14:cNvContentPartPr/>
              <p14:nvPr/>
            </p14:nvContentPartPr>
            <p14:xfrm>
              <a:off x="922293" y="6249231"/>
              <a:ext cx="1372680" cy="280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5BD71A2-B001-075D-7E79-A35BE2C47E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8653" y="6141591"/>
                <a:ext cx="1480320" cy="49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995461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E2A7B-27C9-3983-03B5-07CA61F92B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2CEEC-B001-97CF-F102-0A3A9DDD2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59BAD-5A5B-7068-4F31-746775338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D4B1A2-3C53-9756-87AF-F1A685F33CD0}"/>
                  </a:ext>
                </a:extLst>
              </p14:cNvPr>
              <p14:cNvContentPartPr/>
              <p14:nvPr/>
            </p14:nvContentPartPr>
            <p14:xfrm>
              <a:off x="971973" y="6307551"/>
              <a:ext cx="1179720" cy="211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D4B1A2-3C53-9756-87AF-F1A685F33C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8333" y="6199551"/>
                <a:ext cx="1287360" cy="42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483915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2E4B-FB2E-18FD-9C16-797D720E63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F4914D-21DF-F82D-D99A-13E84AAC9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EF129-BD7E-D787-B0A7-BB1D3C4C5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68A6D4A-3AF3-C842-2AC0-8A55BC66232F}"/>
                  </a:ext>
                </a:extLst>
              </p14:cNvPr>
              <p14:cNvContentPartPr/>
              <p14:nvPr/>
            </p14:nvContentPartPr>
            <p14:xfrm>
              <a:off x="1007253" y="6156351"/>
              <a:ext cx="1247400" cy="219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68A6D4A-3AF3-C842-2AC0-8A55BC6623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3253" y="6048711"/>
                <a:ext cx="1355040" cy="43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903267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F495D-32CC-76D6-A3DF-CAD2FB145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5D52EF-6797-9A66-7E0D-3BDD4DE0D4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7F2FD-E99A-A9DA-7E01-C899E471E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EA919D6-30C8-B1D7-D0BE-EF957F13CCCF}"/>
                  </a:ext>
                </a:extLst>
              </p14:cNvPr>
              <p14:cNvContentPartPr/>
              <p14:nvPr/>
            </p14:nvContentPartPr>
            <p14:xfrm>
              <a:off x="1015533" y="5993271"/>
              <a:ext cx="452160" cy="276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EA919D6-30C8-B1D7-D0BE-EF957F13CC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1533" y="5885631"/>
                <a:ext cx="559800" cy="4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84651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FC309-2B26-5C32-BBD5-B45D8CDE46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0E2F3-C2BC-4DEF-5E02-1B3E5AC41C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F5A9C-9BAF-A936-AF3D-35921501B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694CA2D-7125-1840-250F-C665F5372711}"/>
                  </a:ext>
                </a:extLst>
              </p14:cNvPr>
              <p14:cNvContentPartPr/>
              <p14:nvPr/>
            </p14:nvContentPartPr>
            <p14:xfrm>
              <a:off x="1007253" y="6227271"/>
              <a:ext cx="1271160" cy="176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694CA2D-7125-1840-250F-C665F5372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3253" y="6119631"/>
                <a:ext cx="1378800" cy="39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799490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A78C2-EC85-AEBD-BCE8-DF8DE5A054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245583-4681-9DB3-D445-4757CC7AB2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6E5F6-EB16-36F0-ECD3-EFE2A17C9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122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154E-BCCD-A852-D0F5-2435D20F7E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C78B4-4FE1-7882-A21E-F73FC65EE4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A05C5-5D0B-82BB-BC97-BCF26C59C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4608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</Words>
  <Application>Microsoft Office PowerPoint</Application>
  <PresentationFormat>Widescreen</PresentationFormat>
  <Paragraphs>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Cooper Black</vt:lpstr>
      <vt:lpstr>Office Theme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haroon trailblazer</dc:creator>
  <cp:lastModifiedBy>haroon trailblazer</cp:lastModifiedBy>
  <cp:revision>1</cp:revision>
  <dcterms:created xsi:type="dcterms:W3CDTF">2024-11-06T07:35:02Z</dcterms:created>
  <dcterms:modified xsi:type="dcterms:W3CDTF">2024-11-07T07:33:27Z</dcterms:modified>
</cp:coreProperties>
</file>